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4" r:id="rId3"/>
    <p:sldId id="327" r:id="rId4"/>
    <p:sldId id="329" r:id="rId5"/>
    <p:sldId id="330" r:id="rId6"/>
    <p:sldId id="331" r:id="rId7"/>
    <p:sldId id="332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26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874" y="8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Диагностика автомобилей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6885038" y="4114404"/>
            <a:ext cx="2199968" cy="634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b="0" dirty="0" err="1">
                <a:solidFill>
                  <a:schemeClr val="bg1"/>
                </a:solidFill>
              </a:rPr>
              <a:t>Бенхалди</a:t>
            </a:r>
            <a:r>
              <a:rPr lang="ru-RU" sz="1400" b="0" dirty="0">
                <a:solidFill>
                  <a:schemeClr val="bg1"/>
                </a:solidFill>
              </a:rPr>
              <a:t> </a:t>
            </a:r>
            <a:r>
              <a:rPr lang="ru-RU" sz="1400" b="0" dirty="0" err="1" smtClean="0">
                <a:solidFill>
                  <a:schemeClr val="bg1"/>
                </a:solidFill>
              </a:rPr>
              <a:t>Абдельазиз</a:t>
            </a:r>
            <a:endParaRPr lang="en-US" sz="1400" b="0" dirty="0" smtClean="0">
              <a:solidFill>
                <a:schemeClr val="bg1"/>
              </a:solidFill>
            </a:endParaRPr>
          </a:p>
          <a:p>
            <a:r>
              <a:rPr lang="ru-RU" sz="1200" b="0" dirty="0" smtClean="0">
                <a:solidFill>
                  <a:schemeClr val="bg1"/>
                </a:solidFill>
              </a:rPr>
              <a:t>Группа</a:t>
            </a:r>
            <a:r>
              <a:rPr lang="en-US" sz="1200" b="0" dirty="0" smtClean="0">
                <a:solidFill>
                  <a:schemeClr val="bg1"/>
                </a:solidFill>
              </a:rPr>
              <a:t> P4122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0336"/>
            <a:ext cx="8209891" cy="34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7" y="1127791"/>
            <a:ext cx="8167971" cy="34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2424"/>
            <a:ext cx="8221020" cy="35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 знаний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8503" y="306435"/>
            <a:ext cx="210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 знаний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43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en-US" dirty="0" err="1" smtClean="0"/>
              <a:t>PFDlib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40" y="1135255"/>
            <a:ext cx="7086454" cy="35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en-US" dirty="0" err="1" smtClean="0"/>
              <a:t>PFDlib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4" y="1532989"/>
            <a:ext cx="7927258" cy="31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Текст</a:t>
            </a:r>
            <a:r>
              <a:rPr lang="en-US" dirty="0"/>
              <a:t> </a:t>
            </a:r>
            <a:endParaRPr lang="en-US" dirty="0" smtClean="0"/>
          </a:p>
          <a:p>
            <a:r>
              <a:rPr lang="ru-RU" dirty="0"/>
              <a:t>Технические характеристики автомобиля, описание проблем и симптомов, которые присутствуют в автомобиле</a:t>
            </a:r>
            <a:r>
              <a:rPr lang="ru-RU" dirty="0" smtClean="0"/>
              <a:t>.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 smtClean="0"/>
              <a:t>Аудио</a:t>
            </a:r>
            <a:endParaRPr lang="en-US" sz="2000" b="1" dirty="0" smtClean="0"/>
          </a:p>
          <a:p>
            <a:r>
              <a:rPr lang="ru-RU" dirty="0"/>
              <a:t>Аудиозаписи, издаваемых автомобилем во время проблем</a:t>
            </a:r>
            <a:r>
              <a:rPr lang="ru-RU" dirty="0" smtClean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Изображения</a:t>
            </a:r>
            <a:endParaRPr lang="en-US" sz="2000" b="1" dirty="0"/>
          </a:p>
          <a:p>
            <a:r>
              <a:rPr lang="ru-RU" dirty="0"/>
              <a:t>Изображения приборной панели, области двигателя или любых видимых повреждений.</a:t>
            </a:r>
            <a:endParaRPr lang="en-US" dirty="0"/>
          </a:p>
          <a:p>
            <a:r>
              <a:rPr lang="ru-RU" sz="2000" b="1" dirty="0" smtClean="0"/>
              <a:t>Метки</a:t>
            </a:r>
            <a:endParaRPr lang="en-US" sz="2000" b="1" dirty="0" smtClean="0"/>
          </a:p>
          <a:p>
            <a:r>
              <a:rPr lang="en-US" dirty="0"/>
              <a:t>4</a:t>
            </a:r>
            <a:r>
              <a:rPr lang="ru-RU" smtClean="0"/>
              <a:t> </a:t>
            </a:r>
            <a:r>
              <a:rPr lang="ru-RU" dirty="0"/>
              <a:t>самых часто встречающихся автомобильных </a:t>
            </a:r>
            <a:r>
              <a:rPr lang="ru-RU" dirty="0" smtClean="0"/>
              <a:t>проблем</a:t>
            </a:r>
            <a:r>
              <a:rPr lang="en-US" dirty="0" smtClean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491812"/>
            <a:ext cx="7170057" cy="288108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Идеально</a:t>
            </a:r>
            <a:r>
              <a:rPr lang="en-US" dirty="0" smtClean="0"/>
              <a:t> </a:t>
            </a:r>
          </a:p>
          <a:p>
            <a:r>
              <a:rPr lang="ru-RU" dirty="0"/>
              <a:t>Все </a:t>
            </a:r>
            <a:r>
              <a:rPr lang="ru-RU" dirty="0" smtClean="0"/>
              <a:t>можно </a:t>
            </a:r>
            <a:r>
              <a:rPr lang="ru-RU" dirty="0"/>
              <a:t>найти на </a:t>
            </a:r>
            <a:r>
              <a:rPr lang="ru-RU" dirty="0" err="1"/>
              <a:t>YouTube</a:t>
            </a:r>
            <a:r>
              <a:rPr lang="ru-RU" dirty="0"/>
              <a:t>, в нескольких видео есть </a:t>
            </a:r>
            <a:r>
              <a:rPr lang="ru-RU" b="1" dirty="0"/>
              <a:t>полное описание проблемы</a:t>
            </a:r>
            <a:r>
              <a:rPr lang="ru-RU" dirty="0"/>
              <a:t>, </a:t>
            </a:r>
            <a:r>
              <a:rPr lang="ru-RU" b="1" dirty="0"/>
              <a:t>звуки</a:t>
            </a:r>
            <a:r>
              <a:rPr lang="ru-RU" dirty="0"/>
              <a:t> из видео и </a:t>
            </a:r>
            <a:r>
              <a:rPr lang="ru-RU" b="1" dirty="0"/>
              <a:t>изображения</a:t>
            </a:r>
            <a:r>
              <a:rPr lang="ru-RU" dirty="0"/>
              <a:t> в виде скриншотов также взяты из </a:t>
            </a:r>
            <a:r>
              <a:rPr lang="ru-RU" dirty="0" smtClean="0"/>
              <a:t>видео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Не </a:t>
            </a:r>
            <a:r>
              <a:rPr lang="ru-RU" sz="2000" b="1" dirty="0" smtClean="0"/>
              <a:t>идеально</a:t>
            </a:r>
            <a:endParaRPr lang="en-US" sz="2000" b="1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Иногда </a:t>
            </a:r>
            <a:r>
              <a:rPr lang="ru-RU" dirty="0"/>
              <a:t>видео на </a:t>
            </a:r>
            <a:r>
              <a:rPr lang="ru-RU" dirty="0" err="1"/>
              <a:t>YouTube</a:t>
            </a:r>
            <a:r>
              <a:rPr lang="ru-RU" dirty="0"/>
              <a:t> не содержат всех </a:t>
            </a:r>
            <a:r>
              <a:rPr lang="en-US" dirty="0" smtClean="0"/>
              <a:t>3</a:t>
            </a:r>
            <a:r>
              <a:rPr lang="ru-RU" dirty="0" smtClean="0"/>
              <a:t> </a:t>
            </a:r>
            <a:r>
              <a:rPr lang="ru-RU" dirty="0"/>
              <a:t>модальностей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ru-RU" dirty="0" smtClean="0"/>
              <a:t>Интернет-сообщества</a:t>
            </a:r>
            <a:r>
              <a:rPr lang="ru-RU" dirty="0"/>
              <a:t>, в которых люди описывают проблемы, также могут добавлять изображения или аудиозаписи (не всегда).</a:t>
            </a:r>
            <a:endParaRPr lang="en-US" dirty="0" smtClean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Источники</a:t>
            </a:r>
          </a:p>
        </p:txBody>
      </p:sp>
    </p:spTree>
    <p:extLst>
      <p:ext uri="{BB962C8B-B14F-4D97-AF65-F5344CB8AC3E}">
        <p14:creationId xmlns:p14="http://schemas.microsoft.com/office/powerpoint/2010/main" val="16704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Аннотационная схема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696921"/>
              </p:ext>
            </p:extLst>
          </p:nvPr>
        </p:nvGraphicFramePr>
        <p:xfrm>
          <a:off x="-7375" y="929148"/>
          <a:ext cx="9151375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201">
                  <a:extLst>
                    <a:ext uri="{9D8B030D-6E8A-4147-A177-3AD203B41FA5}">
                      <a16:colId xmlns:a16="http://schemas.microsoft.com/office/drawing/2014/main" val="3756496270"/>
                    </a:ext>
                  </a:extLst>
                </a:gridCol>
                <a:gridCol w="1259899">
                  <a:extLst>
                    <a:ext uri="{9D8B030D-6E8A-4147-A177-3AD203B41FA5}">
                      <a16:colId xmlns:a16="http://schemas.microsoft.com/office/drawing/2014/main" val="1072522447"/>
                    </a:ext>
                  </a:extLst>
                </a:gridCol>
                <a:gridCol w="1561049">
                  <a:extLst>
                    <a:ext uri="{9D8B030D-6E8A-4147-A177-3AD203B41FA5}">
                      <a16:colId xmlns:a16="http://schemas.microsoft.com/office/drawing/2014/main" val="3326935775"/>
                    </a:ext>
                  </a:extLst>
                </a:gridCol>
                <a:gridCol w="1062402">
                  <a:extLst>
                    <a:ext uri="{9D8B030D-6E8A-4147-A177-3AD203B41FA5}">
                      <a16:colId xmlns:a16="http://schemas.microsoft.com/office/drawing/2014/main" val="432332630"/>
                    </a:ext>
                  </a:extLst>
                </a:gridCol>
                <a:gridCol w="1413462">
                  <a:extLst>
                    <a:ext uri="{9D8B030D-6E8A-4147-A177-3AD203B41FA5}">
                      <a16:colId xmlns:a16="http://schemas.microsoft.com/office/drawing/2014/main" val="60685292"/>
                    </a:ext>
                  </a:extLst>
                </a:gridCol>
                <a:gridCol w="2355362">
                  <a:extLst>
                    <a:ext uri="{9D8B030D-6E8A-4147-A177-3AD203B41FA5}">
                      <a16:colId xmlns:a16="http://schemas.microsoft.com/office/drawing/2014/main" val="670475326"/>
                    </a:ext>
                  </a:extLst>
                </a:gridCol>
              </a:tblGrid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Уровень</a:t>
                      </a:r>
                    </a:p>
                    <a:p>
                      <a:pPr algn="ctr"/>
                      <a:r>
                        <a:rPr lang="ru-RU" sz="1400" dirty="0" smtClean="0"/>
                        <a:t>разметки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Тип</a:t>
                      </a:r>
                    </a:p>
                    <a:p>
                      <a:pPr algn="ctr"/>
                      <a:r>
                        <a:rPr lang="ru-RU" sz="1400" dirty="0" smtClean="0"/>
                        <a:t>Разметки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Модальность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Формат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Визуализация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83255"/>
                  </a:ext>
                </a:extLst>
              </a:tr>
              <a:tr h="550827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Извлечение модели автомобиля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Named Entity Recognition (NER)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Текст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INCEpTION</a:t>
                      </a:r>
                      <a:r>
                        <a:rPr lang="en-US" sz="1400" dirty="0" smtClean="0"/>
                        <a:t> / 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post_id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sentence_id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model_id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831653"/>
                  </a:ext>
                </a:extLst>
              </a:tr>
              <a:tr h="550827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Идентификация автомобильных запчастей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Named Entity Recognition (NER)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Текст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INCEpTION</a:t>
                      </a:r>
                      <a:r>
                        <a:rPr lang="en-US" sz="1400" dirty="0" smtClean="0"/>
                        <a:t> / 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post_id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sentence_id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part_id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702287"/>
                  </a:ext>
                </a:extLst>
              </a:tr>
              <a:tr h="71148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Аннотация симптомов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Извлечение ключевых слов/фраз, </a:t>
                      </a:r>
                      <a:r>
                        <a:rPr lang="en-US" sz="1400" dirty="0" smtClean="0"/>
                        <a:t>NER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Текст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INCEpTION</a:t>
                      </a:r>
                      <a:r>
                        <a:rPr lang="en-US" sz="1400" dirty="0" smtClean="0"/>
                        <a:t> / html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post_id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sentence_id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symptom_id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3382"/>
                  </a:ext>
                </a:extLst>
              </a:tr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Сегментация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Метки сегментов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Аудио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Praat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TextGrid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Praat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audio_id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err="1" smtClean="0"/>
                        <a:t>segment_id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4936"/>
                  </a:ext>
                </a:extLst>
              </a:tr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Визуальные индикаторы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Обнаружение объектов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Изображения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CVAT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image_id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err="1" smtClean="0"/>
                        <a:t>object_id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3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текста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7" y="1550788"/>
            <a:ext cx="8504907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текста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4" y="1440062"/>
            <a:ext cx="8496433" cy="28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0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Аудио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5" y="1002891"/>
            <a:ext cx="7411065" cy="3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Аудио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6" y="1017687"/>
            <a:ext cx="7433187" cy="38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0" y="1082896"/>
            <a:ext cx="8286034" cy="36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6800</TotalTime>
  <Words>223</Words>
  <Application>Microsoft Office PowerPoint</Application>
  <PresentationFormat>On-screen Show (16:9)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Диагностика автомобилей</vt:lpstr>
      <vt:lpstr>Описание данных</vt:lpstr>
      <vt:lpstr>Источники</vt:lpstr>
      <vt:lpstr>Аннотационная схема</vt:lpstr>
      <vt:lpstr>Аннотация текста</vt:lpstr>
      <vt:lpstr>Аннотация текста</vt:lpstr>
      <vt:lpstr>Аннотация Аудио</vt:lpstr>
      <vt:lpstr>Аннотация Аудио</vt:lpstr>
      <vt:lpstr>Аннотация изображений</vt:lpstr>
      <vt:lpstr>Аннотация изображений</vt:lpstr>
      <vt:lpstr>Аннотация изображений</vt:lpstr>
      <vt:lpstr>Аннотация изображений</vt:lpstr>
      <vt:lpstr>Граф знаний</vt:lpstr>
      <vt:lpstr>Запросы в PFDlib</vt:lpstr>
      <vt:lpstr>Запросы в PFDlib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Abdelaziz BENKHALDI</cp:lastModifiedBy>
  <cp:revision>147</cp:revision>
  <dcterms:created xsi:type="dcterms:W3CDTF">2014-06-27T12:30:22Z</dcterms:created>
  <dcterms:modified xsi:type="dcterms:W3CDTF">2024-06-25T14:05:52Z</dcterms:modified>
</cp:coreProperties>
</file>